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8" r:id="rId4"/>
    <p:sldId id="267" r:id="rId5"/>
    <p:sldId id="259" r:id="rId6"/>
    <p:sldId id="268" r:id="rId7"/>
    <p:sldId id="262" r:id="rId8"/>
    <p:sldId id="263" r:id="rId9"/>
    <p:sldId id="264" r:id="rId10"/>
    <p:sldId id="269" r:id="rId11"/>
    <p:sldId id="265" r:id="rId12"/>
    <p:sldId id="266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0D36F4-13F5-47D4-90C7-13BD4894CB9D}" v="88" dt="2021-05-16T15:39:54.388"/>
    <p1510:client id="{97F51AF9-FB93-4897-9280-E07E2ADCE1EF}" v="231" dt="2021-05-16T15:56:19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82" d="100"/>
          <a:sy n="82" d="100"/>
        </p:scale>
        <p:origin x="-1026" y="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5" d="100"/>
          <a:sy n="55" d="100"/>
        </p:scale>
        <p:origin x="-2562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slei Santos Jesus" userId="b090f95b9356fd6f" providerId="Windows Live" clId="Web-{3C0D36F4-13F5-47D4-90C7-13BD4894CB9D}"/>
    <pc:docChg chg="addSld modSld sldOrd">
      <pc:chgData name="Weslei Santos Jesus" userId="b090f95b9356fd6f" providerId="Windows Live" clId="Web-{3C0D36F4-13F5-47D4-90C7-13BD4894CB9D}" dt="2021-05-16T15:39:54.388" v="68" actId="1076"/>
      <pc:docMkLst>
        <pc:docMk/>
      </pc:docMkLst>
      <pc:sldChg chg="addSp delSp modSp">
        <pc:chgData name="Weslei Santos Jesus" userId="b090f95b9356fd6f" providerId="Windows Live" clId="Web-{3C0D36F4-13F5-47D4-90C7-13BD4894CB9D}" dt="2021-05-16T15:39:54.388" v="68" actId="1076"/>
        <pc:sldMkLst>
          <pc:docMk/>
          <pc:sldMk cId="0" sldId="256"/>
        </pc:sldMkLst>
        <pc:spChg chg="mod">
          <ac:chgData name="Weslei Santos Jesus" userId="b090f95b9356fd6f" providerId="Windows Live" clId="Web-{3C0D36F4-13F5-47D4-90C7-13BD4894CB9D}" dt="2021-05-16T15:24:58.579" v="4" actId="20577"/>
          <ac:spMkLst>
            <pc:docMk/>
            <pc:sldMk cId="0" sldId="256"/>
            <ac:spMk id="2050" creationId="{98BAB97C-5B0D-4C78-896A-98B2685991EC}"/>
          </ac:spMkLst>
        </pc:spChg>
        <pc:spChg chg="del mod">
          <ac:chgData name="Weslei Santos Jesus" userId="b090f95b9356fd6f" providerId="Windows Live" clId="Web-{3C0D36F4-13F5-47D4-90C7-13BD4894CB9D}" dt="2021-05-16T15:39:48.560" v="66"/>
          <ac:spMkLst>
            <pc:docMk/>
            <pc:sldMk cId="0" sldId="256"/>
            <ac:spMk id="5123" creationId="{471F39FB-08A4-4C13-9E59-A67ECD6301F7}"/>
          </ac:spMkLst>
        </pc:spChg>
        <pc:spChg chg="del mod">
          <ac:chgData name="Weslei Santos Jesus" userId="b090f95b9356fd6f" providerId="Windows Live" clId="Web-{3C0D36F4-13F5-47D4-90C7-13BD4894CB9D}" dt="2021-05-16T15:39:52.013" v="67"/>
          <ac:spMkLst>
            <pc:docMk/>
            <pc:sldMk cId="0" sldId="256"/>
            <ac:spMk id="5124" creationId="{13F8C992-6F49-4FAF-B93A-5559A5B0F683}"/>
          </ac:spMkLst>
        </pc:spChg>
        <pc:picChg chg="add mod">
          <ac:chgData name="Weslei Santos Jesus" userId="b090f95b9356fd6f" providerId="Windows Live" clId="Web-{3C0D36F4-13F5-47D4-90C7-13BD4894CB9D}" dt="2021-05-16T15:39:54.388" v="68" actId="1076"/>
          <ac:picMkLst>
            <pc:docMk/>
            <pc:sldMk cId="0" sldId="256"/>
            <ac:picMk id="2" creationId="{CF693173-EFB0-41A5-BE12-85F5E97157FC}"/>
          </ac:picMkLst>
        </pc:picChg>
      </pc:sldChg>
      <pc:sldChg chg="modSp">
        <pc:chgData name="Weslei Santos Jesus" userId="b090f95b9356fd6f" providerId="Windows Live" clId="Web-{3C0D36F4-13F5-47D4-90C7-13BD4894CB9D}" dt="2021-05-16T15:25:34.267" v="15" actId="20577"/>
        <pc:sldMkLst>
          <pc:docMk/>
          <pc:sldMk cId="0" sldId="258"/>
        </pc:sldMkLst>
        <pc:spChg chg="mod">
          <ac:chgData name="Weslei Santos Jesus" userId="b090f95b9356fd6f" providerId="Windows Live" clId="Web-{3C0D36F4-13F5-47D4-90C7-13BD4894CB9D}" dt="2021-05-16T15:25:34.267" v="15" actId="20577"/>
          <ac:spMkLst>
            <pc:docMk/>
            <pc:sldMk cId="0" sldId="258"/>
            <ac:spMk id="6147" creationId="{E0503A30-89C2-4AE6-88F8-6E472F802ADF}"/>
          </ac:spMkLst>
        </pc:spChg>
      </pc:sldChg>
      <pc:sldChg chg="modSp">
        <pc:chgData name="Weslei Santos Jesus" userId="b090f95b9356fd6f" providerId="Windows Live" clId="Web-{3C0D36F4-13F5-47D4-90C7-13BD4894CB9D}" dt="2021-05-16T15:26:22.830" v="16" actId="1076"/>
        <pc:sldMkLst>
          <pc:docMk/>
          <pc:sldMk cId="0" sldId="262"/>
        </pc:sldMkLst>
        <pc:picChg chg="mod">
          <ac:chgData name="Weslei Santos Jesus" userId="b090f95b9356fd6f" providerId="Windows Live" clId="Web-{3C0D36F4-13F5-47D4-90C7-13BD4894CB9D}" dt="2021-05-16T15:26:22.830" v="16" actId="1076"/>
          <ac:picMkLst>
            <pc:docMk/>
            <pc:sldMk cId="0" sldId="262"/>
            <ac:picMk id="10243" creationId="{618D7DCE-9A21-4117-952E-75CF81A9ABCA}"/>
          </ac:picMkLst>
        </pc:picChg>
      </pc:sldChg>
      <pc:sldChg chg="modSp">
        <pc:chgData name="Weslei Santos Jesus" userId="b090f95b9356fd6f" providerId="Windows Live" clId="Web-{3C0D36F4-13F5-47D4-90C7-13BD4894CB9D}" dt="2021-05-16T15:32:03.507" v="22" actId="20577"/>
        <pc:sldMkLst>
          <pc:docMk/>
          <pc:sldMk cId="0" sldId="264"/>
        </pc:sldMkLst>
        <pc:spChg chg="mod">
          <ac:chgData name="Weslei Santos Jesus" userId="b090f95b9356fd6f" providerId="Windows Live" clId="Web-{3C0D36F4-13F5-47D4-90C7-13BD4894CB9D}" dt="2021-05-16T15:32:03.507" v="22" actId="20577"/>
          <ac:spMkLst>
            <pc:docMk/>
            <pc:sldMk cId="0" sldId="264"/>
            <ac:spMk id="12291" creationId="{6A3EC239-E4D4-46EB-86DE-E1EF38256F06}"/>
          </ac:spMkLst>
        </pc:spChg>
      </pc:sldChg>
      <pc:sldChg chg="modSp">
        <pc:chgData name="Weslei Santos Jesus" userId="b090f95b9356fd6f" providerId="Windows Live" clId="Web-{3C0D36F4-13F5-47D4-90C7-13BD4894CB9D}" dt="2021-05-16T15:27:01.799" v="19" actId="20577"/>
        <pc:sldMkLst>
          <pc:docMk/>
          <pc:sldMk cId="0" sldId="265"/>
        </pc:sldMkLst>
        <pc:spChg chg="mod">
          <ac:chgData name="Weslei Santos Jesus" userId="b090f95b9356fd6f" providerId="Windows Live" clId="Web-{3C0D36F4-13F5-47D4-90C7-13BD4894CB9D}" dt="2021-05-16T15:27:01.799" v="19" actId="20577"/>
          <ac:spMkLst>
            <pc:docMk/>
            <pc:sldMk cId="0" sldId="265"/>
            <ac:spMk id="13315" creationId="{DBE72873-D946-4022-BD3F-1FE0467633DE}"/>
          </ac:spMkLst>
        </pc:spChg>
      </pc:sldChg>
      <pc:sldChg chg="new">
        <pc:chgData name="Weslei Santos Jesus" userId="b090f95b9356fd6f" providerId="Windows Live" clId="Web-{3C0D36F4-13F5-47D4-90C7-13BD4894CB9D}" dt="2021-05-16T15:27:39.612" v="20"/>
        <pc:sldMkLst>
          <pc:docMk/>
          <pc:sldMk cId="2739408496" sldId="269"/>
        </pc:sldMkLst>
      </pc:sldChg>
      <pc:sldChg chg="addSp delSp modSp new ord">
        <pc:chgData name="Weslei Santos Jesus" userId="b090f95b9356fd6f" providerId="Windows Live" clId="Web-{3C0D36F4-13F5-47D4-90C7-13BD4894CB9D}" dt="2021-05-16T15:37:35.324" v="59" actId="1076"/>
        <pc:sldMkLst>
          <pc:docMk/>
          <pc:sldMk cId="1994489220" sldId="270"/>
        </pc:sldMkLst>
        <pc:spChg chg="mod">
          <ac:chgData name="Weslei Santos Jesus" userId="b090f95b9356fd6f" providerId="Windows Live" clId="Web-{3C0D36F4-13F5-47D4-90C7-13BD4894CB9D}" dt="2021-05-16T15:37:35.324" v="59" actId="1076"/>
          <ac:spMkLst>
            <pc:docMk/>
            <pc:sldMk cId="1994489220" sldId="270"/>
            <ac:spMk id="2" creationId="{B899CC30-41C1-481C-B335-077F7534C5D6}"/>
          </ac:spMkLst>
        </pc:spChg>
        <pc:spChg chg="add mod">
          <ac:chgData name="Weslei Santos Jesus" userId="b090f95b9356fd6f" providerId="Windows Live" clId="Web-{3C0D36F4-13F5-47D4-90C7-13BD4894CB9D}" dt="2021-05-16T15:35:04.993" v="50"/>
          <ac:spMkLst>
            <pc:docMk/>
            <pc:sldMk cId="1994489220" sldId="270"/>
            <ac:spMk id="3" creationId="{B4DF8B0B-9EEE-4B76-8A9C-9D15BDE511D8}"/>
          </ac:spMkLst>
        </pc:spChg>
        <pc:picChg chg="add del mod">
          <ac:chgData name="Weslei Santos Jesus" userId="b090f95b9356fd6f" providerId="Windows Live" clId="Web-{3C0D36F4-13F5-47D4-90C7-13BD4894CB9D}" dt="2021-05-16T15:36:06.854" v="52"/>
          <ac:picMkLst>
            <pc:docMk/>
            <pc:sldMk cId="1994489220" sldId="270"/>
            <ac:picMk id="4" creationId="{3F33D3E9-AD4D-43BC-9AC4-1939E37EC5C4}"/>
          </ac:picMkLst>
        </pc:picChg>
        <pc:picChg chg="add mod">
          <ac:chgData name="Weslei Santos Jesus" userId="b090f95b9356fd6f" providerId="Windows Live" clId="Web-{3C0D36F4-13F5-47D4-90C7-13BD4894CB9D}" dt="2021-05-16T15:37:29.777" v="58" actId="1076"/>
          <ac:picMkLst>
            <pc:docMk/>
            <pc:sldMk cId="1994489220" sldId="270"/>
            <ac:picMk id="5" creationId="{9C195E0C-649D-41A9-93FF-CC4A6F1ECA02}"/>
          </ac:picMkLst>
        </pc:picChg>
      </pc:sldChg>
    </pc:docChg>
  </pc:docChgLst>
  <pc:docChgLst>
    <pc:chgData name="Weslei Santos Jesus" userId="b090f95b9356fd6f" providerId="Windows Live" clId="Web-{97F51AF9-FB93-4897-9280-E07E2ADCE1EF}"/>
    <pc:docChg chg="modSld">
      <pc:chgData name="Weslei Santos Jesus" userId="b090f95b9356fd6f" providerId="Windows Live" clId="Web-{97F51AF9-FB93-4897-9280-E07E2ADCE1EF}" dt="2021-05-16T15:56:18.987" v="133" actId="20577"/>
      <pc:docMkLst>
        <pc:docMk/>
      </pc:docMkLst>
      <pc:sldChg chg="addSp modSp">
        <pc:chgData name="Weslei Santos Jesus" userId="b090f95b9356fd6f" providerId="Windows Live" clId="Web-{97F51AF9-FB93-4897-9280-E07E2ADCE1EF}" dt="2021-05-16T15:56:18.987" v="133" actId="20577"/>
        <pc:sldMkLst>
          <pc:docMk/>
          <pc:sldMk cId="2739408496" sldId="269"/>
        </pc:sldMkLst>
        <pc:spChg chg="add mod">
          <ac:chgData name="Weslei Santos Jesus" userId="b090f95b9356fd6f" providerId="Windows Live" clId="Web-{97F51AF9-FB93-4897-9280-E07E2ADCE1EF}" dt="2021-05-16T15:56:18.987" v="133" actId="20577"/>
          <ac:spMkLst>
            <pc:docMk/>
            <pc:sldMk cId="2739408496" sldId="269"/>
            <ac:spMk id="4" creationId="{CD567748-6CCF-4589-B5E3-C5365CF3D42D}"/>
          </ac:spMkLst>
        </pc:spChg>
        <pc:picChg chg="add mod">
          <ac:chgData name="Weslei Santos Jesus" userId="b090f95b9356fd6f" providerId="Windows Live" clId="Web-{97F51AF9-FB93-4897-9280-E07E2ADCE1EF}" dt="2021-05-16T15:55:27.939" v="115" actId="1076"/>
          <ac:picMkLst>
            <pc:docMk/>
            <pc:sldMk cId="2739408496" sldId="269"/>
            <ac:picMk id="2" creationId="{2A72766D-5E4C-4C61-B304-AF1AE27740C3}"/>
          </ac:picMkLst>
        </pc:picChg>
        <pc:picChg chg="add mod">
          <ac:chgData name="Weslei Santos Jesus" userId="b090f95b9356fd6f" providerId="Windows Live" clId="Web-{97F51AF9-FB93-4897-9280-E07E2ADCE1EF}" dt="2021-05-16T15:55:34.173" v="117" actId="14100"/>
          <ac:picMkLst>
            <pc:docMk/>
            <pc:sldMk cId="2739408496" sldId="269"/>
            <ac:picMk id="3" creationId="{E3EE59EA-BC0D-497B-A202-BB44E09AD87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6F6453-5F4C-41F1-8D2F-3B82997976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7B1AC76-2874-45AD-B288-47825DC78D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81675FF0-5735-4F8E-BCEF-F84892369B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20EF112-8B33-4521-857A-5A8328A4C5C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D523B3-C38D-4D9D-9B7B-27D73B5C9C50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A8861B2B-864A-449E-B6D1-29E2CDD636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DB6966C8-DA35-402B-9D66-C8736AE7E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9B0112-BA18-45A9-8063-35332AF23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D1B54E-8618-46A8-9FA3-52212924D9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E63B1CD-FFFE-4F27-9242-0460A510D35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>
            <a:extLst>
              <a:ext uri="{FF2B5EF4-FFF2-40B4-BE49-F238E27FC236}">
                <a16:creationId xmlns:a16="http://schemas.microsoft.com/office/drawing/2014/main" id="{A9582D62-F23C-44EB-8E14-27BD6F5F3D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ço Reservado para Anotações 2">
            <a:extLst>
              <a:ext uri="{FF2B5EF4-FFF2-40B4-BE49-F238E27FC236}">
                <a16:creationId xmlns:a16="http://schemas.microsoft.com/office/drawing/2014/main" id="{0F0D365B-69E5-4F48-9D38-E28C92769A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2292" name="Espaço Reservado para Número de Slide 3">
            <a:extLst>
              <a:ext uri="{FF2B5EF4-FFF2-40B4-BE49-F238E27FC236}">
                <a16:creationId xmlns:a16="http://schemas.microsoft.com/office/drawing/2014/main" id="{B33579F4-F2B0-4B2E-B23B-9818F289AC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CC9BDB-2643-4684-BDC4-7094D28C2CE7}" type="slidenum">
              <a:rPr lang="pt-BR" altLang="pt-BR">
                <a:latin typeface="Calibri" panose="020F0502020204030204" pitchFamily="34" charset="0"/>
              </a:rPr>
              <a:pPr eaLnBrk="1" hangingPunct="1"/>
              <a:t>1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87A1408-3A6C-4D61-9A07-E25C6E6CB2DF}"/>
              </a:ext>
            </a:extLst>
          </p:cNvPr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EB3A621-C799-4EAD-BF33-C10D6D32EA56}"/>
              </a:ext>
            </a:extLst>
          </p:cNvPr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3F9C51D-6925-41E2-B6A1-BAD562B5C527}"/>
              </a:ext>
            </a:extLst>
          </p:cNvPr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C5C40E57-774F-48B0-A972-86224A36CC9C}"/>
              </a:ext>
            </a:extLst>
          </p:cNvPr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320AF616-0393-4DAE-876F-33B1A0362B15}"/>
              </a:ext>
            </a:extLst>
          </p:cNvPr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Retângulo de cantos arredondados 26">
            <a:extLst>
              <a:ext uri="{FF2B5EF4-FFF2-40B4-BE49-F238E27FC236}">
                <a16:creationId xmlns:a16="http://schemas.microsoft.com/office/drawing/2014/main" id="{3FEF31CB-E6A3-405A-8980-BBCAEBEF2E38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Retângulo de cantos arredondados 40">
            <a:extLst>
              <a:ext uri="{FF2B5EF4-FFF2-40B4-BE49-F238E27FC236}">
                <a16:creationId xmlns:a16="http://schemas.microsoft.com/office/drawing/2014/main" id="{85721732-61C9-4C58-A06D-235C41E81CF9}"/>
              </a:ext>
            </a:extLst>
          </p:cNvPr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181DC82-C1C1-4930-AA96-7921D14DFF35}"/>
              </a:ext>
            </a:extLst>
          </p:cNvPr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EA54C405-0A6F-4E07-BE98-B50A54A60DD7}"/>
              </a:ext>
            </a:extLst>
          </p:cNvPr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7C6B868-C35F-459D-AE73-DBF4A8BF0B8D}"/>
              </a:ext>
            </a:extLst>
          </p:cNvPr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AED0E2D4-5ED1-47B3-AEAA-097695371297}"/>
              </a:ext>
            </a:extLst>
          </p:cNvPr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7" name="Espaço Reservado para Data 27">
            <a:extLst>
              <a:ext uri="{FF2B5EF4-FFF2-40B4-BE49-F238E27FC236}">
                <a16:creationId xmlns:a16="http://schemas.microsoft.com/office/drawing/2014/main" id="{2AE43A74-ABA5-4BDB-ADE2-0E624E1EE6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B1275-4CEC-4C89-8984-15980B1EE86C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18" name="Espaço Reservado para Rodapé 16">
            <a:extLst>
              <a:ext uri="{FF2B5EF4-FFF2-40B4-BE49-F238E27FC236}">
                <a16:creationId xmlns:a16="http://schemas.microsoft.com/office/drawing/2014/main" id="{A367E74E-42F9-4092-880C-DD620F13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9" name="Espaço Reservado para Número de Slide 28">
            <a:extLst>
              <a:ext uri="{FF2B5EF4-FFF2-40B4-BE49-F238E27FC236}">
                <a16:creationId xmlns:a16="http://schemas.microsoft.com/office/drawing/2014/main" id="{5FA7559C-5200-47A8-9216-2FF0BEAC3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76EBEC-687C-4FA6-B254-8E38FF2B39B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823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13">
            <a:extLst>
              <a:ext uri="{FF2B5EF4-FFF2-40B4-BE49-F238E27FC236}">
                <a16:creationId xmlns:a16="http://schemas.microsoft.com/office/drawing/2014/main" id="{9CC41638-6325-45B6-BED9-57AEF442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07B22-5DCA-4153-A82F-B05BDA4A776C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5" name="Espaço Reservado para Rodapé 2">
            <a:extLst>
              <a:ext uri="{FF2B5EF4-FFF2-40B4-BE49-F238E27FC236}">
                <a16:creationId xmlns:a16="http://schemas.microsoft.com/office/drawing/2014/main" id="{1705B320-0496-4F34-816A-BD169A4DF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>
            <a:extLst>
              <a:ext uri="{FF2B5EF4-FFF2-40B4-BE49-F238E27FC236}">
                <a16:creationId xmlns:a16="http://schemas.microsoft.com/office/drawing/2014/main" id="{60C4AB8A-1277-43F8-AF2A-D27778DD2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5EF67-61F0-4B54-A774-16111921AC2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23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13">
            <a:extLst>
              <a:ext uri="{FF2B5EF4-FFF2-40B4-BE49-F238E27FC236}">
                <a16:creationId xmlns:a16="http://schemas.microsoft.com/office/drawing/2014/main" id="{EF274D40-35B7-4CDA-A46E-951AF5EC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F6A2-6F26-4178-9C60-A77B60B9B92D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5" name="Espaço Reservado para Rodapé 2">
            <a:extLst>
              <a:ext uri="{FF2B5EF4-FFF2-40B4-BE49-F238E27FC236}">
                <a16:creationId xmlns:a16="http://schemas.microsoft.com/office/drawing/2014/main" id="{DEFB1194-4AFD-4EF9-9FFD-D80D40F1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>
            <a:extLst>
              <a:ext uri="{FF2B5EF4-FFF2-40B4-BE49-F238E27FC236}">
                <a16:creationId xmlns:a16="http://schemas.microsoft.com/office/drawing/2014/main" id="{B114D9CC-8069-40D4-B85D-A0184882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44A23-C40D-464A-8EA4-8612DBA45E7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420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13">
            <a:extLst>
              <a:ext uri="{FF2B5EF4-FFF2-40B4-BE49-F238E27FC236}">
                <a16:creationId xmlns:a16="http://schemas.microsoft.com/office/drawing/2014/main" id="{03E25EE6-C9E7-4779-9AA3-796F0A0E0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A3B54-5E92-4CD3-930C-DBB6A9C7BA8D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5" name="Espaço Reservado para Rodapé 2">
            <a:extLst>
              <a:ext uri="{FF2B5EF4-FFF2-40B4-BE49-F238E27FC236}">
                <a16:creationId xmlns:a16="http://schemas.microsoft.com/office/drawing/2014/main" id="{620D82A5-6080-474B-829F-665F073B0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>
            <a:extLst>
              <a:ext uri="{FF2B5EF4-FFF2-40B4-BE49-F238E27FC236}">
                <a16:creationId xmlns:a16="http://schemas.microsoft.com/office/drawing/2014/main" id="{DA728BC9-3FFD-4767-91FC-FDCEE2BB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7931F-D43C-44F5-9BBA-8B013DD8C43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8093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13">
            <a:extLst>
              <a:ext uri="{FF2B5EF4-FFF2-40B4-BE49-F238E27FC236}">
                <a16:creationId xmlns:a16="http://schemas.microsoft.com/office/drawing/2014/main" id="{1388DBBA-FBB9-4CE9-9620-270068DFF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D9080-EB11-4765-8376-DB0C7DBC718E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5" name="Espaço Reservado para Rodapé 2">
            <a:extLst>
              <a:ext uri="{FF2B5EF4-FFF2-40B4-BE49-F238E27FC236}">
                <a16:creationId xmlns:a16="http://schemas.microsoft.com/office/drawing/2014/main" id="{2C8BB745-1AE7-489C-87DF-C8B501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>
            <a:extLst>
              <a:ext uri="{FF2B5EF4-FFF2-40B4-BE49-F238E27FC236}">
                <a16:creationId xmlns:a16="http://schemas.microsoft.com/office/drawing/2014/main" id="{C688D3AA-BF0F-4649-A78B-FBF0C1A99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19B85-ABE0-46FF-A5CA-3667F99F1AA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744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13">
            <a:extLst>
              <a:ext uri="{FF2B5EF4-FFF2-40B4-BE49-F238E27FC236}">
                <a16:creationId xmlns:a16="http://schemas.microsoft.com/office/drawing/2014/main" id="{208A86B2-6F49-49D3-9576-D8C1C002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59FDE-4E8B-4568-A749-E628D41FCAEE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6" name="Espaço Reservado para Rodapé 2">
            <a:extLst>
              <a:ext uri="{FF2B5EF4-FFF2-40B4-BE49-F238E27FC236}">
                <a16:creationId xmlns:a16="http://schemas.microsoft.com/office/drawing/2014/main" id="{B517F9B7-2945-4D83-BA59-B3F4CABF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>
            <a:extLst>
              <a:ext uri="{FF2B5EF4-FFF2-40B4-BE49-F238E27FC236}">
                <a16:creationId xmlns:a16="http://schemas.microsoft.com/office/drawing/2014/main" id="{BB8578FC-89C8-4CBC-8B1C-894DFF85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FBCC0-582E-43DD-975D-303CEBAFB84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1772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25">
            <a:extLst>
              <a:ext uri="{FF2B5EF4-FFF2-40B4-BE49-F238E27FC236}">
                <a16:creationId xmlns:a16="http://schemas.microsoft.com/office/drawing/2014/main" id="{3504CC3C-EB89-46E2-B225-ADDE02A2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7E3AC3-AFC5-4491-8FE8-9007EB9737DB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8" name="Espaço Reservado para Número de Slide 26">
            <a:extLst>
              <a:ext uri="{FF2B5EF4-FFF2-40B4-BE49-F238E27FC236}">
                <a16:creationId xmlns:a16="http://schemas.microsoft.com/office/drawing/2014/main" id="{78FC4F2B-A1A4-46B9-A48D-2945FEA093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CDC211-ED08-4024-A1E4-1A83BA5C7C8C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" name="Espaço Reservado para Rodapé 27">
            <a:extLst>
              <a:ext uri="{FF2B5EF4-FFF2-40B4-BE49-F238E27FC236}">
                <a16:creationId xmlns:a16="http://schemas.microsoft.com/office/drawing/2014/main" id="{77FA5E96-7C9B-471F-87E3-47D4E504B1C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247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DCC3D41-015F-4181-9155-D0DDA46F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AF048-FA28-41A0-9770-E9EFFC6D979B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27D8F24-0AA3-4073-8D26-9E4410F2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5226A92-BE24-4A65-A911-6F7387D9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8EF0A-4010-4D56-AA2E-2C81D6EF5C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8372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>
            <a:extLst>
              <a:ext uri="{FF2B5EF4-FFF2-40B4-BE49-F238E27FC236}">
                <a16:creationId xmlns:a16="http://schemas.microsoft.com/office/drawing/2014/main" id="{29ACA48F-BF17-4297-AA8C-8C9F815CB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0D58E-5FA0-4C29-8419-63862026B99F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16197D1-C6C0-4AAD-A78C-62115F38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>
            <a:extLst>
              <a:ext uri="{FF2B5EF4-FFF2-40B4-BE49-F238E27FC236}">
                <a16:creationId xmlns:a16="http://schemas.microsoft.com/office/drawing/2014/main" id="{5BFEF881-16EF-403C-A5D2-247831F78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49F49-5C47-4CEA-9558-12D6722D728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7062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13">
            <a:extLst>
              <a:ext uri="{FF2B5EF4-FFF2-40B4-BE49-F238E27FC236}">
                <a16:creationId xmlns:a16="http://schemas.microsoft.com/office/drawing/2014/main" id="{8AC610C2-8EF7-4BA4-817B-0DDFAB13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0E351-AFC3-48D9-ABB5-CE04481E233B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6" name="Espaço Reservado para Rodapé 2">
            <a:extLst>
              <a:ext uri="{FF2B5EF4-FFF2-40B4-BE49-F238E27FC236}">
                <a16:creationId xmlns:a16="http://schemas.microsoft.com/office/drawing/2014/main" id="{C87092E7-9391-4C3C-A8A4-83986F7CF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>
            <a:extLst>
              <a:ext uri="{FF2B5EF4-FFF2-40B4-BE49-F238E27FC236}">
                <a16:creationId xmlns:a16="http://schemas.microsoft.com/office/drawing/2014/main" id="{BDF60C0B-972E-46E6-A730-6E3BD7E45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E25E2-9BC2-4B9F-A5BD-0BF9C185E2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597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13">
            <a:extLst>
              <a:ext uri="{FF2B5EF4-FFF2-40B4-BE49-F238E27FC236}">
                <a16:creationId xmlns:a16="http://schemas.microsoft.com/office/drawing/2014/main" id="{240DAD0C-9BB8-4DF8-801E-28B7AC5BA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F4E93-0F9C-4FA6-AD00-178A646C3F0E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6" name="Espaço Reservado para Rodapé 2">
            <a:extLst>
              <a:ext uri="{FF2B5EF4-FFF2-40B4-BE49-F238E27FC236}">
                <a16:creationId xmlns:a16="http://schemas.microsoft.com/office/drawing/2014/main" id="{FF5C8D2A-09D9-4125-B9F2-0687DE72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>
            <a:extLst>
              <a:ext uri="{FF2B5EF4-FFF2-40B4-BE49-F238E27FC236}">
                <a16:creationId xmlns:a16="http://schemas.microsoft.com/office/drawing/2014/main" id="{F48979A6-DE80-45E1-B21A-2FCA0A950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A80E5-3760-4CAE-B189-B2B7FCD6F9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045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>
            <a:extLst>
              <a:ext uri="{FF2B5EF4-FFF2-40B4-BE49-F238E27FC236}">
                <a16:creationId xmlns:a16="http://schemas.microsoft.com/office/drawing/2014/main" id="{56D4D4F8-0E03-45AB-8A9E-51A75D8010B6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345D80BC-341B-4537-B576-D56ACABDEEA0}"/>
              </a:ext>
            </a:extLst>
          </p:cNvPr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E0997347-3A65-42EC-A578-DDAF71B94DCC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890C23A3-19DE-4F5D-8CBC-B0E46BB7C75F}"/>
              </a:ext>
            </a:extLst>
          </p:cNvPr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83E707FF-463B-4A15-A8C9-6923E4324AEF}"/>
              </a:ext>
            </a:extLst>
          </p:cNvPr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Retângulo de cantos arredondados 32">
            <a:extLst>
              <a:ext uri="{FF2B5EF4-FFF2-40B4-BE49-F238E27FC236}">
                <a16:creationId xmlns:a16="http://schemas.microsoft.com/office/drawing/2014/main" id="{7215CBD6-C5D5-49FE-AD67-89ADCC288A01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Retângulo de cantos arredondados 33">
            <a:extLst>
              <a:ext uri="{FF2B5EF4-FFF2-40B4-BE49-F238E27FC236}">
                <a16:creationId xmlns:a16="http://schemas.microsoft.com/office/drawing/2014/main" id="{DE12FD9E-92FD-4385-9191-BFEA8F24ED0B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47A25BA4-BC77-495F-9154-87BAB846E77B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98F129A8-3A23-4A91-AF27-DDFB7AA0CF4B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4771075F-873D-42EB-A3DF-ED7881F5080F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CEF4D8E1-77E5-43A4-A463-F3D46D2502BA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6E462861-09BA-4032-9613-CBBD3B644915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35BD7DB3-A847-48E3-BD78-D30D53210189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Espaço Reservado para Título 21">
            <a:extLst>
              <a:ext uri="{FF2B5EF4-FFF2-40B4-BE49-F238E27FC236}">
                <a16:creationId xmlns:a16="http://schemas.microsoft.com/office/drawing/2014/main" id="{861685D0-9C0A-4D9A-995F-162F235EDC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1040" name="Espaço Reservado para Texto 12">
            <a:extLst>
              <a:ext uri="{FF2B5EF4-FFF2-40B4-BE49-F238E27FC236}">
                <a16:creationId xmlns:a16="http://schemas.microsoft.com/office/drawing/2014/main" id="{15A32156-644B-4393-9B52-6F7C5BEE01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14" name="Espaço Reservado para Data 13">
            <a:extLst>
              <a:ext uri="{FF2B5EF4-FFF2-40B4-BE49-F238E27FC236}">
                <a16:creationId xmlns:a16="http://schemas.microsoft.com/office/drawing/2014/main" id="{4632B58D-AC30-4199-A262-F4F1BDD22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B7A3D80-265E-4618-A08C-1FE3706738E6}" type="datetimeFigureOut">
              <a:rPr lang="pt-BR"/>
              <a:pPr>
                <a:defRPr/>
              </a:pPr>
              <a:t>16/05/2021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961B1A4-538C-4776-8B7E-493FF85C9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>
            <a:extLst>
              <a:ext uri="{FF2B5EF4-FFF2-40B4-BE49-F238E27FC236}">
                <a16:creationId xmlns:a16="http://schemas.microsoft.com/office/drawing/2014/main" id="{BB7A64EA-EAF4-4BB1-9530-9379EBBA1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68914AC3-62ED-4527-8C5E-6B4D72DA7F1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3" r:id="rId2"/>
    <p:sldLayoutId id="2147483784" r:id="rId3"/>
    <p:sldLayoutId id="2147483785" r:id="rId4"/>
    <p:sldLayoutId id="2147483792" r:id="rId5"/>
    <p:sldLayoutId id="2147483793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3">
            <a:extLst>
              <a:ext uri="{FF2B5EF4-FFF2-40B4-BE49-F238E27FC236}">
                <a16:creationId xmlns:a16="http://schemas.microsoft.com/office/drawing/2014/main" id="{98BAB97C-5B0D-4C78-896A-98B268599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650" y="1268413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b="1" dirty="0"/>
              <a:t>Projeto F5- INCLUSÃO DIGITAL DE CRIANÇAS, JOVENS E ADULTOS </a:t>
            </a:r>
          </a:p>
        </p:txBody>
      </p:sp>
      <p:pic>
        <p:nvPicPr>
          <p:cNvPr id="2" name="Imagem 2" descr="Pessoas sentadas ao redor de mesa com computador&#10;&#10;Descrição gerada automaticamente">
            <a:extLst>
              <a:ext uri="{FF2B5EF4-FFF2-40B4-BE49-F238E27FC236}">
                <a16:creationId xmlns:a16="http://schemas.microsoft.com/office/drawing/2014/main" id="{CF693173-EFB0-41A5-BE12-85F5E9715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608" y="3780526"/>
            <a:ext cx="4094671" cy="30781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Pessoas posando para foto na rua&#10;&#10;Descrição gerada automaticamente">
            <a:extLst>
              <a:ext uri="{FF2B5EF4-FFF2-40B4-BE49-F238E27FC236}">
                <a16:creationId xmlns:a16="http://schemas.microsoft.com/office/drawing/2014/main" id="{2A72766D-5E4C-4C61-B304-AF1AE2774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79" y="565030"/>
            <a:ext cx="4051539" cy="5210354"/>
          </a:xfrm>
          <a:prstGeom prst="rect">
            <a:avLst/>
          </a:prstGeom>
        </p:spPr>
      </p:pic>
      <p:pic>
        <p:nvPicPr>
          <p:cNvPr id="3" name="Imagem 3">
            <a:extLst>
              <a:ext uri="{FF2B5EF4-FFF2-40B4-BE49-F238E27FC236}">
                <a16:creationId xmlns:a16="http://schemas.microsoft.com/office/drawing/2014/main" id="{E3EE59EA-BC0D-497B-A202-BB44E09AD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5582" y="566468"/>
            <a:ext cx="3579782" cy="520747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CD567748-6CCF-4589-B5E3-C5365CF3D42D}"/>
              </a:ext>
            </a:extLst>
          </p:cNvPr>
          <p:cNvSpPr txBox="1"/>
          <p:nvPr/>
        </p:nvSpPr>
        <p:spPr>
          <a:xfrm>
            <a:off x="1906437" y="5888966"/>
            <a:ext cx="589184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b="1" dirty="0">
                <a:latin typeface="Arial"/>
                <a:cs typeface="Arial"/>
              </a:rPr>
              <a:t>Jadson Santos (Fazenda </a:t>
            </a:r>
            <a:r>
              <a:rPr lang="pt-BR" b="1" dirty="0" err="1">
                <a:latin typeface="Arial"/>
                <a:cs typeface="Arial"/>
              </a:rPr>
              <a:t>Pindobal</a:t>
            </a:r>
            <a:r>
              <a:rPr lang="pt-BR" b="1" dirty="0">
                <a:latin typeface="Arial"/>
                <a:cs typeface="Arial"/>
              </a:rPr>
              <a:t>)  </a:t>
            </a:r>
            <a:endParaRPr lang="pt-BR" dirty="0"/>
          </a:p>
          <a:p>
            <a:pPr algn="ctr"/>
            <a:r>
              <a:rPr lang="pt-BR" b="1" dirty="0">
                <a:latin typeface="Arial"/>
                <a:cs typeface="Arial"/>
              </a:rPr>
              <a:t>Foi meu aluno no Projeto </a:t>
            </a:r>
            <a:r>
              <a:rPr lang="pt-BR" b="1" dirty="0" err="1">
                <a:latin typeface="Arial"/>
                <a:cs typeface="Arial"/>
              </a:rPr>
              <a:t>Digitaê</a:t>
            </a:r>
            <a:r>
              <a:rPr lang="pt-BR" b="1" dirty="0">
                <a:latin typeface="Arial"/>
                <a:cs typeface="Arial"/>
              </a:rPr>
              <a:t> e hoje foi contratado pelo Acumulador Baterias.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408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>
            <a:extLst>
              <a:ext uri="{FF2B5EF4-FFF2-40B4-BE49-F238E27FC236}">
                <a16:creationId xmlns:a16="http://schemas.microsoft.com/office/drawing/2014/main" id="{8186E1CE-9BA1-46D4-8A04-78AAC489B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13315" name="Espaço Reservado para Conteúdo 2">
            <a:extLst>
              <a:ext uri="{FF2B5EF4-FFF2-40B4-BE49-F238E27FC236}">
                <a16:creationId xmlns:a16="http://schemas.microsoft.com/office/drawing/2014/main" id="{DBE72873-D946-4022-BD3F-1FE046763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40238"/>
          </a:xfrm>
        </p:spPr>
        <p:txBody>
          <a:bodyPr/>
          <a:lstStyle/>
          <a:p>
            <a:pPr indent="-255270" algn="just">
              <a:buFont typeface="Wingdings" panose="05000000000000000000" pitchFamily="2" charset="2"/>
              <a:buChar char="ü"/>
            </a:pPr>
            <a:r>
              <a:rPr lang="pt-BR" altLang="pt-BR" sz="3000" dirty="0">
                <a:latin typeface="Arial"/>
                <a:cs typeface="Arial"/>
              </a:rPr>
              <a:t>O Projeto F5 é um instrumento de complementação pedagógica e profissional;</a:t>
            </a:r>
            <a:endParaRPr lang="pt-BR" dirty="0">
              <a:latin typeface="Arial"/>
              <a:cs typeface="Arial"/>
            </a:endParaRPr>
          </a:p>
          <a:p>
            <a:pPr indent="-255270" algn="just">
              <a:buFont typeface="Wingdings" panose="05000000000000000000" pitchFamily="2" charset="2"/>
              <a:buChar char="ü"/>
            </a:pPr>
            <a:r>
              <a:rPr lang="pt-BR" altLang="pt-BR" sz="3000" dirty="0">
                <a:latin typeface="Arial"/>
                <a:cs typeface="Arial"/>
              </a:rPr>
              <a:t>Uma sociedade que se utiliza de ferramentas cada vez mais avançadas em tecnologias requer pessoas que saibam manusear e também criar as mesmas;</a:t>
            </a:r>
          </a:p>
          <a:p>
            <a:pPr indent="-255270" algn="just">
              <a:buFont typeface="Wingdings" panose="05000000000000000000" pitchFamily="2" charset="2"/>
              <a:buChar char="ü"/>
            </a:pPr>
            <a:r>
              <a:rPr lang="pt-BR" altLang="pt-BR" sz="3000" dirty="0">
                <a:latin typeface="Arial"/>
                <a:cs typeface="Arial"/>
              </a:rPr>
              <a:t>Aprender e acreditar na capacidade de conhecer e crescer são desafios necessários para avanços significativos.</a:t>
            </a:r>
          </a:p>
          <a:p>
            <a:pPr indent="-255270">
              <a:buFont typeface="Wingdings" panose="05000000000000000000" pitchFamily="2" charset="2"/>
              <a:buChar char="ü"/>
            </a:pPr>
            <a:endParaRPr lang="pt-BR" altLang="pt-BR" sz="3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>
            <a:extLst>
              <a:ext uri="{FF2B5EF4-FFF2-40B4-BE49-F238E27FC236}">
                <a16:creationId xmlns:a16="http://schemas.microsoft.com/office/drawing/2014/main" id="{BBC3DFB2-1FF2-4BE8-968A-410EA5969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10243" name="Espaço Reservado para Conteúdo 2">
            <a:extLst>
              <a:ext uri="{FF2B5EF4-FFF2-40B4-BE49-F238E27FC236}">
                <a16:creationId xmlns:a16="http://schemas.microsoft.com/office/drawing/2014/main" id="{A7F53A46-598D-45C7-AD36-500680FFF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t-BR" sz="2400" dirty="0"/>
              <a:t>KASTRUP, V. Novas tecnologias cognitivas: o obstáculo e a invenção. In: PELLANDA N. M. C.; PELLANDA, E. C. (Org.). Ciberespaço: um hipertexto com Pierre </a:t>
            </a:r>
            <a:r>
              <a:rPr lang="pt-BR" sz="2400" dirty="0" err="1"/>
              <a:t>Lèvy</a:t>
            </a:r>
            <a:r>
              <a:rPr lang="pt-BR" sz="2400" dirty="0"/>
              <a:t>. Porto Alegre: Artes e Ofício, 2000. p. 38-54.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t-BR" sz="2400" dirty="0"/>
              <a:t>LÉVY, P. As tecnologias da inteligência. São Paulo, SP: Ed. 34, 1993.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t-BR" sz="2400" dirty="0"/>
              <a:t>REZENDE, A. L. A. Do Ábaco ao </a:t>
            </a:r>
            <a:r>
              <a:rPr lang="pt-BR" sz="2400" dirty="0" err="1"/>
              <a:t>Easy</a:t>
            </a:r>
            <a:r>
              <a:rPr lang="pt-BR" sz="2400" dirty="0"/>
              <a:t>: mediando novas formas de aprendizado do deficiente visual. 2005. Dissertação (Mestrado Interdisciplinar em Modelagem Computacional) - Centro de Pós-Graduação e Pesquisa Visconde De </a:t>
            </a:r>
            <a:r>
              <a:rPr lang="pt-BR" sz="2400" dirty="0" err="1"/>
              <a:t>Cairu</a:t>
            </a:r>
            <a:r>
              <a:rPr lang="pt-BR" sz="2400" dirty="0"/>
              <a:t> (</a:t>
            </a:r>
            <a:r>
              <a:rPr lang="pt-BR" sz="2400" dirty="0" err="1"/>
              <a:t>Ceppev</a:t>
            </a:r>
            <a:r>
              <a:rPr lang="pt-BR" sz="2400" dirty="0"/>
              <a:t>), Salvador. 201 p.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t-BR" sz="2400" dirty="0"/>
              <a:t>http://www.fvc.org.br/estudos-e-pesquisas/avulsas/estudos1-7-uso-computadores.shtml?page=3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altLang="pt-B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9CC30-41C1-481C-B335-077F7534C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3765" y="1143000"/>
            <a:ext cx="5440393" cy="1069848"/>
          </a:xfrm>
        </p:spPr>
        <p:txBody>
          <a:bodyPr/>
          <a:lstStyle/>
          <a:p>
            <a:pPr algn="ctr"/>
            <a:r>
              <a:rPr lang="pt-BR" dirty="0"/>
              <a:t>Quem é </a:t>
            </a:r>
            <a:r>
              <a:rPr lang="pt-BR" dirty="0" err="1"/>
              <a:t>Weslei</a:t>
            </a:r>
            <a:r>
              <a:rPr lang="pt-BR" dirty="0"/>
              <a:t> Negão?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DF8B0B-9EEE-4B76-8A9C-9D15BDE511D8}"/>
              </a:ext>
            </a:extLst>
          </p:cNvPr>
          <p:cNvSpPr txBox="1"/>
          <p:nvPr/>
        </p:nvSpPr>
        <p:spPr>
          <a:xfrm>
            <a:off x="511834" y="2380891"/>
            <a:ext cx="7990935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1600">
                <a:latin typeface="Arial"/>
                <a:cs typeface="Arial"/>
              </a:rPr>
              <a:t>WESLEI SANTOS JESUS nasceu em Alagoinhas - BAHIA, popularmente conhecido como WESLEI NEGÃO. Tem 28 anos, pai de Melissa (5 anos), bacharelando em sistemas de informação na Faculdade Santíssimo Sacramento, Eletricista de Baterias Nivel 2 na empresa o Acumulador Baterias, empreendedor.  </a:t>
            </a:r>
            <a:br>
              <a:rPr lang="pt-BR" sz="1600">
                <a:latin typeface="Arial"/>
                <a:cs typeface="Arial"/>
              </a:rPr>
            </a:br>
            <a:r>
              <a:rPr lang="pt-BR" sz="1600">
                <a:latin typeface="Arial"/>
                <a:cs typeface="Arial"/>
              </a:rPr>
              <a:t> Nascido e criado no bairro do Barreiro um dos mais populosos de Alagoinhas. Filho de um gari com uma empregada doméstica, desde criança sempre se destacando por fazer a diferença na sua comunidade escolar exercendo função de líder onde passava.  </a:t>
            </a:r>
          </a:p>
          <a:p>
            <a:pPr algn="just"/>
            <a:r>
              <a:rPr lang="pt-BR" sz="1600">
                <a:latin typeface="Arial"/>
                <a:cs typeface="Arial"/>
              </a:rPr>
              <a:t>Coordenador de vários projetos sociais, instrutor de informática no projeto Incluir Digital, Projeto social Incluir, Projeto Digitaê, Projeto MetaRede.  </a:t>
            </a:r>
          </a:p>
          <a:p>
            <a:pPr algn="just"/>
            <a:r>
              <a:rPr lang="pt-BR" sz="1600">
                <a:latin typeface="Arial"/>
                <a:cs typeface="Arial"/>
              </a:rPr>
              <a:t>Na sua rápida passagem na Universidade do Estado da Bahia (UNEB), Campus II, no curso de Análise de Sistemas foi presidente do Diretório Acadêmicos onde realizou grandes mudanças.   </a:t>
            </a:r>
          </a:p>
          <a:p>
            <a:pPr algn="just"/>
            <a:r>
              <a:rPr lang="pt-BR" sz="1600">
                <a:latin typeface="Arial"/>
                <a:cs typeface="Arial"/>
              </a:rPr>
              <a:t>Fundador do Movimento Social Alagoinhas Jovem, movimento onde conta com jovens que estão inconformados com a situação das políticas públicas voltadas para jovens na nossa cidade, decidiram se unir para lutar e fazer a diferença. </a:t>
            </a:r>
          </a:p>
        </p:txBody>
      </p:sp>
      <p:pic>
        <p:nvPicPr>
          <p:cNvPr id="5" name="Imagem 5" descr="Homem de camisa amarela&#10;&#10;Descrição gerada automaticamente">
            <a:extLst>
              <a:ext uri="{FF2B5EF4-FFF2-40B4-BE49-F238E27FC236}">
                <a16:creationId xmlns:a16="http://schemas.microsoft.com/office/drawing/2014/main" id="{9C195E0C-649D-41A9-93FF-CC4A6F1EC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34" y="619664"/>
            <a:ext cx="1593012" cy="157863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94489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D5F25C7B-C2D3-4C10-A317-0ECC8524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6147" name="Espaço Reservado para Conteúdo 2">
            <a:extLst>
              <a:ext uri="{FF2B5EF4-FFF2-40B4-BE49-F238E27FC236}">
                <a16:creationId xmlns:a16="http://schemas.microsoft.com/office/drawing/2014/main" id="{E0503A30-89C2-4AE6-88F8-6E472F802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220" indent="0" algn="just">
              <a:buNone/>
            </a:pPr>
            <a:r>
              <a:rPr lang="pt-BR" altLang="pt-BR" sz="3000" dirty="0">
                <a:latin typeface="Arial"/>
                <a:cs typeface="Arial"/>
              </a:rPr>
              <a:t>O Projeto F5 propõe incluir digitalmente todos os seus alunos. Esse conceito também engloba as novas tecnologias da informação e comunicação, da educação e da participação, possibilitando a construção de uma cidadania criativa e empreendedora.</a:t>
            </a:r>
            <a:endParaRPr lang="pt-BR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F91D4B-BB8F-4EA4-9231-6FE403AB1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A informática é um meio para promover a melhoria da qualidade de vida, garantir maior liberdade social, gerar conhecimento e troca de informações. É preciso integrar a informática ao currículo, pois os computadores fazem parte no nosso dia-a-dia, e devemos preparar o aluno do projeto para o futuro. </a:t>
            </a:r>
            <a:endParaRPr lang="pt-BR" alt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18BAD6F2-6E9F-460A-BFC7-C099D7FF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8195" name="Espaço Reservado para Conteúdo 2">
            <a:extLst>
              <a:ext uri="{FF2B5EF4-FFF2-40B4-BE49-F238E27FC236}">
                <a16:creationId xmlns:a16="http://schemas.microsoft.com/office/drawing/2014/main" id="{36E190EB-9B0D-4501-844B-A82C7151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8" indent="0" algn="just">
              <a:buFont typeface="Georgia" panose="02040502050405020303" pitchFamily="18" charset="0"/>
              <a:buNone/>
            </a:pPr>
            <a:r>
              <a:rPr lang="en-US" altLang="pt-BR" sz="3000">
                <a:latin typeface="Arial" panose="020B0604020202020204" pitchFamily="34" charset="0"/>
                <a:cs typeface="Arial" panose="020B0604020202020204" pitchFamily="34" charset="0"/>
              </a:rPr>
              <a:t>Este projeto tem como objetivo promover a inclusão social de populações excluídas digitalmente, utilizando as tecnologias da informação. Não para apenas ensiná-las a usar o computador, mas possibilitar melhoras de  condições de vida.  </a:t>
            </a:r>
            <a:endParaRPr lang="pt-BR" altLang="pt-BR" sz="3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1DBA9-1933-4C99-90A1-8724FCDE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INCLUSÃO DIGITAL 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6D262D-C561-4FA5-95AB-F2908E2FA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868862"/>
          </a:xfrm>
        </p:spPr>
        <p:txBody>
          <a:bodyPr>
            <a:noAutofit/>
          </a:bodyPr>
          <a:lstStyle/>
          <a:p>
            <a:pPr marL="109728" indent="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Três pilares formam um tripé fundamental para que a inclusão digital aconteça: 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Tecnologia da Informação e Comunicação;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Renda;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Educação.</a:t>
            </a:r>
          </a:p>
          <a:p>
            <a:pPr marL="109728" indent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Não é difícil pensar que sem qualquer um desses pilares, não importa qual combinação seja feita, qualquer ação está fadada ao insucesso.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A62A7FCF-8098-4999-821B-35CDF294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IMPORTÂNCIA DO PROJETO</a:t>
            </a: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618D7DCE-9A21-4117-952E-75CF81A9AB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776" y="2147768"/>
            <a:ext cx="727233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>
            <a:extLst>
              <a:ext uri="{FF2B5EF4-FFF2-40B4-BE49-F238E27FC236}">
                <a16:creationId xmlns:a16="http://schemas.microsoft.com/office/drawing/2014/main" id="{5B221128-F566-4D23-BD3B-BA44D7026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pic>
        <p:nvPicPr>
          <p:cNvPr id="11267" name="Espaço Reservado para Conteúdo 3">
            <a:extLst>
              <a:ext uri="{FF2B5EF4-FFF2-40B4-BE49-F238E27FC236}">
                <a16:creationId xmlns:a16="http://schemas.microsoft.com/office/drawing/2014/main" id="{C2A6300F-A30D-43D2-9EDB-1ED1AEC9D5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2205038"/>
            <a:ext cx="5903913" cy="3452812"/>
          </a:xfrm>
        </p:spPr>
      </p:pic>
      <p:sp>
        <p:nvSpPr>
          <p:cNvPr id="11268" name="CaixaDeTexto 6">
            <a:extLst>
              <a:ext uri="{FF2B5EF4-FFF2-40B4-BE49-F238E27FC236}">
                <a16:creationId xmlns:a16="http://schemas.microsoft.com/office/drawing/2014/main" id="{E9191A9B-1515-48BD-B8D8-FCDB74439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657850"/>
            <a:ext cx="53990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 b="1"/>
              <a:t>Elisangela Ribeiro Brito – Digitadora na SEMAS</a:t>
            </a:r>
          </a:p>
          <a:p>
            <a:pPr algn="ctr" eaLnBrk="1" hangingPunct="1"/>
            <a:endParaRPr lang="pt-BR" altLang="pt-BR" sz="24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m 2">
            <a:extLst>
              <a:ext uri="{FF2B5EF4-FFF2-40B4-BE49-F238E27FC236}">
                <a16:creationId xmlns:a16="http://schemas.microsoft.com/office/drawing/2014/main" id="{B192B42D-4802-4A08-AAEC-417888BE1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765175"/>
            <a:ext cx="6340475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tângulo 3">
            <a:extLst>
              <a:ext uri="{FF2B5EF4-FFF2-40B4-BE49-F238E27FC236}">
                <a16:creationId xmlns:a16="http://schemas.microsoft.com/office/drawing/2014/main" id="{6A3EC239-E4D4-46EB-86DE-E1EF38256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5559425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b="1" dirty="0">
                <a:latin typeface="Arial"/>
                <a:cs typeface="Arial"/>
              </a:rPr>
              <a:t>Leonardo dos Santos Trindade – Foi Instrutor de Informática no Projeto </a:t>
            </a:r>
            <a:r>
              <a:rPr lang="pt-BR" altLang="pt-BR" b="1" dirty="0" err="1">
                <a:latin typeface="Arial"/>
                <a:cs typeface="Arial"/>
              </a:rPr>
              <a:t>Digitaê</a:t>
            </a:r>
            <a:endParaRPr lang="pt-BR" altLang="pt-BR" b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519</TotalTime>
  <Words>421</Words>
  <Application>Microsoft Office PowerPoint</Application>
  <PresentationFormat>Apresentação na tela (4:3)</PresentationFormat>
  <Paragraphs>33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Urbano</vt:lpstr>
      <vt:lpstr>Projeto F5- INCLUSÃO DIGITAL DE CRIANÇAS, JOVENS E ADULTOS </vt:lpstr>
      <vt:lpstr>Quem é Weslei Negão?</vt:lpstr>
      <vt:lpstr>INTRODUÇÃO</vt:lpstr>
      <vt:lpstr>Apresentação do PowerPoint</vt:lpstr>
      <vt:lpstr>OBJETIVOS</vt:lpstr>
      <vt:lpstr>INCLUSÃO DIGITAL  </vt:lpstr>
      <vt:lpstr>IMPORTÂNCIA DO PROJETO</vt:lpstr>
      <vt:lpstr>RESULTADOS</vt:lpstr>
      <vt:lpstr>Apresentação do PowerPoint</vt:lpstr>
      <vt:lpstr>Apresentação do PowerPoint</vt:lpstr>
      <vt:lpstr>Considerações Finais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</dc:title>
  <dc:creator>Catarine_Weslei</dc:creator>
  <cp:lastModifiedBy>Catarine_Weslei</cp:lastModifiedBy>
  <cp:revision>106</cp:revision>
  <dcterms:created xsi:type="dcterms:W3CDTF">2008-05-14T01:27:01Z</dcterms:created>
  <dcterms:modified xsi:type="dcterms:W3CDTF">2021-05-16T15:56:23Z</dcterms:modified>
</cp:coreProperties>
</file>